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1-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1506" name="AutoShape 2" descr="https://hramzp.ua/wp-content/uploads/2016/11/111-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593732490_42-p-serie-krutie-foni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Идея ежегодного проведения Дня памяти жертв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дорожно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транспортных аварий принадлежит "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Road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Peace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 - британскому благотворительному фонду помощи жертвам ДТП, который отмечает этот день с 1993 года. 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1998-м День памяти вышел за пределы Европы и появился на других континентах. 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2005 году в своей Резолюции Генеральная Ассамблея ООН призвала все мировое сообщество признать Всемирный день памяти жертв дорожных аварий и отмечать его в третье воскресенье ноября. В этом году этот день отмечался 15 ноября.</a:t>
            </a:r>
          </a:p>
          <a:p>
            <a:endParaRPr lang="ru-RU" dirty="0"/>
          </a:p>
        </p:txBody>
      </p:sp>
      <p:sp>
        <p:nvSpPr>
          <p:cNvPr id="1026" name="AutoShape 2" descr="https://www.roadpeace.org/wp-content/uploads/2017/10/Transparent-logo-with-purple-ey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www.roadpeace.org/wp-content/uploads/2017/10/Transparent-logo-with-purple-ey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www.roadpeace.org/wp-content/uploads/2017/10/Transparent-logo-with-purple-ey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www.roadpeace.org/wp-content/uploads/2017/10/Transparent-logo-with-purple-ey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www.roadpeace.org/wp-content/uploads/2017/10/Transparent-logo-with-purple-ey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s://kartinkinaden.ru/uploads/posts/2020-07/1593732490_42-p-serie-krutie-foni-4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93732490_42-p-serie-krutie-foni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международное событие призвано привлечь внимание всех людей планеты к печальному факту: во всем мире в результате дорожно-транспортных происшествий ежедневно погибает более 3 000 человек и около 100 тысяч получают серьезные травмы.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По данным ООН, каждый год дорожно-транспортные происшествия уносят 1 миллион 300 тысяч жизней.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Еще от 20 до 50 миллионов человек получают различного рода травмы.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50% всех смертельных исходов вследствие дорожно-транспортных происшествий приходится на возрастную группу от 15 до 44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93732490_42-p-serie-krutie-foni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водителям, и пешеходам необходимо соблюдать основные правила, при которых риск дорожно-транспортных происшествий уменьшится: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пешеходы должны двигаться по тротуарам или пешеходным дорожкам, а при их отсутствии — по обочинам;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движении по обочинам или краю проезжей части в темное время суток или в условиях недостаточной видимости пешеходам рекомендуется иметь при себе предметы со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световозвращающими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элементами и обеспечивать видимость этих предметов водителями транспортных средств;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пешеходы должны пересекать проезжую часть по пешеходным переходам, а при их отсутствии — на перекрестках по линии тротуаров или обочин;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нерегулируемых пешеходных переходах пешеходы могут выходить на проезжую часть после того, как оценят расстояние до приближающихся транспортных средств, их скорость и убедятся, что переход будет для них безопасен.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93732490_42-p-serie-krutie-foni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неблагоприятных погодных условиях пешеходам нужно быть предельно внимательными! Если на улице дождь или туман – видимость водителя ухудшается в несколько раз. В таких условиях водителю трудно ехать. Расстояние, нужное для остановки автомобиля, на мокрой от дождя дороге увеличивается. Поэтому ,только убедившись в полной безопасности начинайте переход. Запомните, автомобиль не может остановиться мгновенно!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93732490_42-p-serie-krutie-foni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Отдельным правилом для пешеходов, как и для водителей, является поведение на дороге во время гололеда. Двигаться, по возможности, желательно только по засыпанным песком участкам дороги или по снегу. Во время перехода дороги нужно быть предельно осторожными и переходить только на зеленый свет. Потому что, если вдруг вблизи появится машина, перебегать дорогу, покрытую ледяной коркой, весьма рискованно.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93732490_42-p-serie-krutie-foni-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 безопасного поведения на дорогах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постоянное изучение и совершенствование знаний Правил дорожного движения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 в себе внутренней потребности и дисциплины в соблюдении Правил дорожного движения;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оценивать обстановку, складывающуюся на дорогах, предвидеть развитие событий и возможности возникновения опасной ситуации;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 избегать опасные ситуации;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Вырабатывать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себе такие качества – задача всех участников дорожного движения, а повышать свою культуру в области безопасности дорожного движения каждый человек должен постоянно.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386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И водителям, и пешеходам необходимо соблюдать основные правила, при которых риск дорожно-транспортных происшествий уменьшится: </vt:lpstr>
      <vt:lpstr>Слайд 5</vt:lpstr>
      <vt:lpstr>Слайд 6</vt:lpstr>
      <vt:lpstr>Культура безопасного поведения на дорогах: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WinXPProSP3</cp:lastModifiedBy>
  <cp:revision>30</cp:revision>
  <dcterms:modified xsi:type="dcterms:W3CDTF">2020-10-28T08:45:21Z</dcterms:modified>
</cp:coreProperties>
</file>